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EF2999-13E6-95DA-71B0-2D0A70583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0357E16-A6BF-8386-82E8-494F1BE3B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DD3E93-506E-B972-153F-C3E79C49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50C6-4797-466B-990B-085A65C9727F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AC7AC3-DF5B-0AE6-DEAD-66919DAF8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C0D42F-EFCA-CF9C-ACB0-A0E37436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CD78-EFEF-4FA5-9DC1-F07839518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69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3DD46A-1C4C-E8FC-5EFD-5CDB0258F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C900254-7AD0-A738-25C5-84562C6D5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4DFE4B-E131-6B04-329A-8E7DAF776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50C6-4797-466B-990B-085A65C9727F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F1B46E6-5A48-FD37-6934-8603D8EA2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9D6F68-307A-FCD1-942A-C81C76DD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CD78-EFEF-4FA5-9DC1-F07839518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78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9697765-FF10-B1BF-DF83-334DD2BBE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3664ABA-7E4E-BB0F-C08C-7C54826C7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573017-C366-1765-8D40-74929010E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50C6-4797-466B-990B-085A65C9727F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EA25B4-6B29-9518-6A26-297EAABFC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CE7650-810F-4EFB-F979-340F965A9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CD78-EFEF-4FA5-9DC1-F07839518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27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12D8AE-9774-3CA9-D029-0F5F1C1D8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B6EE08-1F64-DD91-DEA7-7BE9744EF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0C87BF-56FA-0350-DED2-65B6877D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50C6-4797-466B-990B-085A65C9727F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CF5EEE-0184-B549-DA1A-78561597B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FD94358-7CE6-109B-41BD-01DDC4BB0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CD78-EFEF-4FA5-9DC1-F07839518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943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66618B-6CCF-1423-B925-700F4B5D0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292889F-6D81-2397-AF1C-5EF398B63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D7266F5-2911-6BD3-74BC-57C8EDCDA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50C6-4797-466B-990B-085A65C9727F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3E8FCDF-BD21-9B01-6DFB-AABD1BEB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E5F640-6E74-85FB-1968-2BAB4A6A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CD78-EFEF-4FA5-9DC1-F07839518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34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307337-31D7-7218-3016-CDAEDE0E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92EF94-3C09-6E62-2B56-F827EB46B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57D86A2-64B3-5DDD-6B67-84F2E657D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4BC6137-A5CB-E724-EFE4-F34FF0563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50C6-4797-466B-990B-085A65C9727F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C68BA8A-7AF6-19ED-2C37-DF560DD1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AF3D049-94DE-BDF3-CD66-4E999687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CD78-EFEF-4FA5-9DC1-F07839518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121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1FBE40-6C3C-11E4-026A-7724CA322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A62A585-3A41-76AC-CB17-13F33475D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A9609C7-6320-CBEE-AB98-A9CC27F49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1C4FA0A-3471-FD6E-B002-04368FD09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3B2E2D8-59B9-6D1E-7AE3-E225CAAEA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12D85D2-ABAB-F569-54CF-75D264901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50C6-4797-466B-990B-085A65C9727F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D35956A-A047-7F6E-8E1F-CD5EE8EFE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D861534-512A-B65E-2EBF-B26BAFAC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CD78-EFEF-4FA5-9DC1-F07839518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86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36B612-8897-0D2A-7C3F-DEC153FEE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4C20428-8DBD-BD84-7C57-DA503506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50C6-4797-466B-990B-085A65C9727F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E212FBF-4F70-0E3A-96B3-E5EE33518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F2802BA-0DD4-F9A9-900D-039FEBE08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CD78-EFEF-4FA5-9DC1-F07839518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757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059AF94-D52C-2980-5CD8-FFBD6A73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50C6-4797-466B-990B-085A65C9727F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BE0D3A7-B0C8-C9FA-34E9-B7911C1CF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1566F45-BA96-BA9A-AF18-B46363D1C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CD78-EFEF-4FA5-9DC1-F07839518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436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BE4E0B-84E2-E85F-DC0E-C2454E443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6E192B-B18F-B65D-95C3-602F0ABA2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C06523A-1EAA-EA49-81EC-071E5D630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75965BE-EBF6-CC60-B51D-E1C3259C3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50C6-4797-466B-990B-085A65C9727F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AC55EE6-7B52-1578-CAFD-F49C2C123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271C9BD-0888-08DE-30C5-456A2B95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CD78-EFEF-4FA5-9DC1-F07839518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498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7FA6CA-08C5-AC6D-7623-D2A1ED635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F2B562F-0B6F-EFF1-AA43-FADD8A86B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39C0A70-9D23-FB6C-49B1-8C1F93C8A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1421A21-0AED-B42D-2A5B-31EE6D21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50C6-4797-466B-990B-085A65C9727F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952FF00-9729-8898-9038-2D878CB8A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344C889-3026-90FB-B977-8F505B57F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CD78-EFEF-4FA5-9DC1-F07839518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806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4502CD9-5790-050C-9961-2860DF8F5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27940B5-1BA0-BF5E-B6ED-EE0F9E661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8788A3-D320-0352-303F-B8CC1F64F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F50C6-4797-466B-990B-085A65C9727F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16E058-2FA0-D8CC-B5FD-92AE58E2F9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044015-A984-A8FF-67B9-1DA833698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4CD78-EFEF-4FA5-9DC1-F07839518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008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985618AF-F89E-84D3-9978-DAC2086D05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27" r="2208"/>
          <a:stretch/>
        </p:blipFill>
        <p:spPr>
          <a:xfrm>
            <a:off x="1081645" y="385894"/>
            <a:ext cx="9807266" cy="647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FFE4DBF5-37EA-6469-B5A2-F0232B742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519" y="61442"/>
            <a:ext cx="10116962" cy="67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90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K.C. Wong</dc:creator>
  <cp:lastModifiedBy>K.C. Wong</cp:lastModifiedBy>
  <cp:revision>1</cp:revision>
  <dcterms:created xsi:type="dcterms:W3CDTF">2024-03-20T00:14:24Z</dcterms:created>
  <dcterms:modified xsi:type="dcterms:W3CDTF">2024-03-20T00:15:19Z</dcterms:modified>
</cp:coreProperties>
</file>